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57" r:id="rId4"/>
    <p:sldId id="258" r:id="rId5"/>
    <p:sldId id="260" r:id="rId6"/>
    <p:sldId id="261" r:id="rId7"/>
    <p:sldId id="262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CB9550-19D8-499C-9BEE-5170704C2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3667125"/>
            <a:ext cx="9144000" cy="8000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7ED56EB-E8B2-45A4-8941-2F4D0CAF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573"/>
            <a:ext cx="9144000" cy="9906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825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CC4200B-0F36-4770-85B6-A2446203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14375"/>
            <a:ext cx="7991475" cy="556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67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55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="" xmlns:a16="http://schemas.microsoft.com/office/drawing/2014/main" id="{A6DFEAE1-6C14-4E37-9D27-16A74E5AE5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A4F36EFD-9A41-4D92-B9AD-3B471ED1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4813E7F-46AD-4696-BB76-4B725A05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927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Aplicativo&#10;&#10;Descrição gerada automaticamente">
            <a:extLst>
              <a:ext uri="{FF2B5EF4-FFF2-40B4-BE49-F238E27FC236}">
                <a16:creationId xmlns="" xmlns:a16="http://schemas.microsoft.com/office/drawing/2014/main" id="{96EBE8E5-4A19-4F47-A51B-6B8730A77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0DA16A4-C56B-4F0F-8982-4764A577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FE0ABB4-49BC-4BB4-B346-3DC426430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617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="" xmlns:a16="http://schemas.microsoft.com/office/drawing/2014/main" id="{ABDADCF9-E5DF-468C-94BA-AE7B21A04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B3A7BC-69BA-4511-904E-3F1487859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5412" y="3139091"/>
            <a:ext cx="9144000" cy="619125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/>
              <a:t>Inserir o titulo do </a:t>
            </a:r>
            <a:r>
              <a:rPr lang="pt-BR" sz="2800" b="1" dirty="0" smtClean="0"/>
              <a:t>trabalho</a:t>
            </a:r>
            <a:endParaRPr lang="pt-BR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99ED0A0-4EE4-4D7D-BDDE-81742BD18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039" y="4304360"/>
            <a:ext cx="9144000" cy="486582"/>
          </a:xfrm>
        </p:spPr>
        <p:txBody>
          <a:bodyPr/>
          <a:lstStyle/>
          <a:p>
            <a:pPr algn="l"/>
            <a:r>
              <a:rPr lang="pt-BR" dirty="0"/>
              <a:t>Inserir os nomes dos autores</a:t>
            </a:r>
          </a:p>
        </p:txBody>
      </p:sp>
    </p:spTree>
    <p:extLst>
      <p:ext uri="{BB962C8B-B14F-4D97-AF65-F5344CB8AC3E}">
        <p14:creationId xmlns:p14="http://schemas.microsoft.com/office/powerpoint/2010/main" val="25639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5153" y="643943"/>
            <a:ext cx="761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INTRODUÇÃO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15153" y="1712890"/>
            <a:ext cx="11230379" cy="4803819"/>
          </a:xfrm>
        </p:spPr>
        <p:txBody>
          <a:bodyPr/>
          <a:lstStyle/>
          <a:p>
            <a:pPr algn="l"/>
            <a:r>
              <a:rPr lang="pt-BR" dirty="0" smtClean="0"/>
              <a:t>Inserir introdução com o objetivo do trabalho.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6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5153" y="618185"/>
            <a:ext cx="761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DESENVOLVIMENTO</a:t>
            </a:r>
            <a:endParaRPr lang="pt-BR" sz="2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15153" y="1712890"/>
            <a:ext cx="11230379" cy="4803819"/>
          </a:xfrm>
        </p:spPr>
        <p:txBody>
          <a:bodyPr/>
          <a:lstStyle/>
          <a:p>
            <a:pPr algn="l"/>
            <a:r>
              <a:rPr lang="pt-BR" dirty="0" smtClean="0"/>
              <a:t>Contemplar método e resultado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8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5153" y="579549"/>
            <a:ext cx="761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CONCLUSÃO</a:t>
            </a:r>
            <a:endParaRPr lang="pt-BR" sz="2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15153" y="1712890"/>
            <a:ext cx="11230379" cy="4803819"/>
          </a:xfrm>
        </p:spPr>
        <p:txBody>
          <a:bodyPr/>
          <a:lstStyle/>
          <a:p>
            <a:pPr algn="l"/>
            <a:r>
              <a:rPr lang="pt-BR" dirty="0" smtClean="0"/>
              <a:t>Inserir conclusão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70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15153" y="643943"/>
            <a:ext cx="761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REFERÊNCIAS</a:t>
            </a:r>
            <a:endParaRPr lang="pt-BR" sz="2400" b="1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15153" y="1712890"/>
            <a:ext cx="11230379" cy="4803819"/>
          </a:xfrm>
        </p:spPr>
        <p:txBody>
          <a:bodyPr/>
          <a:lstStyle/>
          <a:p>
            <a:pPr algn="l"/>
            <a:r>
              <a:rPr lang="pt-BR" dirty="0" smtClean="0"/>
              <a:t>Inserir 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5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7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Personalizar design</vt:lpstr>
      <vt:lpstr>1_Personalizar design</vt:lpstr>
      <vt:lpstr>Inserir o titulo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 o titulo do Tema</dc:title>
  <dc:creator>Flavia  Freitas</dc:creator>
  <cp:lastModifiedBy>amandarpc1404@gmail.com</cp:lastModifiedBy>
  <cp:revision>5</cp:revision>
  <dcterms:created xsi:type="dcterms:W3CDTF">2020-10-22T22:02:41Z</dcterms:created>
  <dcterms:modified xsi:type="dcterms:W3CDTF">2020-10-22T22:34:25Z</dcterms:modified>
</cp:coreProperties>
</file>